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1"/>
  </p:notesMasterIdLst>
  <p:handoutMasterIdLst>
    <p:handoutMasterId r:id="rId12"/>
  </p:handoutMasterIdLst>
  <p:sldIdLst>
    <p:sldId id="259" r:id="rId2"/>
    <p:sldId id="361" r:id="rId3"/>
    <p:sldId id="362" r:id="rId4"/>
    <p:sldId id="370" r:id="rId5"/>
    <p:sldId id="363" r:id="rId6"/>
    <p:sldId id="367" r:id="rId7"/>
    <p:sldId id="368" r:id="rId8"/>
    <p:sldId id="369" r:id="rId9"/>
    <p:sldId id="316" r:id="rId10"/>
  </p:sldIdLst>
  <p:sldSz cx="9144000" cy="5143500" type="screen16x9"/>
  <p:notesSz cx="9144000" cy="6858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055"/>
    <a:srgbClr val="000087"/>
    <a:srgbClr val="EB004B"/>
    <a:srgbClr val="00D7AF"/>
    <a:srgbClr val="FFCD00"/>
    <a:srgbClr val="007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3" y="82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44" y="-10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81C2C-0E1B-4A16-9A39-99B10FB3257B}" type="datetimeFigureOut">
              <a:rPr lang="de-DE" smtClean="0"/>
              <a:pPr/>
              <a:t>18.09.2025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869DD-B52F-4E87-AFDF-FD3FF93C4A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EEA2B-7A24-414D-A75B-4C7A1463C4DF}" type="datetimeFigureOut">
              <a:rPr lang="de-DE" smtClean="0"/>
              <a:pPr/>
              <a:t>18.09.2025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79641-9D45-4A2D-8FB5-7903F44EE9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9641-9D45-4A2D-8FB5-7903F44EE982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>
            <a:extLst>
              <a:ext uri="{FF2B5EF4-FFF2-40B4-BE49-F238E27FC236}">
                <a16:creationId xmlns:a16="http://schemas.microsoft.com/office/drawing/2014/main" id="{871D5F3B-F18F-4006-9CA9-1695289061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563291"/>
            <a:ext cx="1695450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7">
            <a:extLst>
              <a:ext uri="{FF2B5EF4-FFF2-40B4-BE49-F238E27FC236}">
                <a16:creationId xmlns:a16="http://schemas.microsoft.com/office/drawing/2014/main" id="{22DB6CA4-A8CF-4E65-B579-CE8DE711EB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60" y="3392091"/>
            <a:ext cx="4386263" cy="27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8">
            <a:extLst>
              <a:ext uri="{FF2B5EF4-FFF2-40B4-BE49-F238E27FC236}">
                <a16:creationId xmlns:a16="http://schemas.microsoft.com/office/drawing/2014/main" id="{C0528171-B750-4D5B-8535-52E845454F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92190">
            <a:off x="-464344" y="-463154"/>
            <a:ext cx="4387454" cy="271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BB31FE-BE6D-407B-83B0-8AC26CFB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1203" y="4746791"/>
            <a:ext cx="1162797" cy="273844"/>
          </a:xfrm>
        </p:spPr>
        <p:txBody>
          <a:bodyPr/>
          <a:lstStyle>
            <a:lvl1pPr algn="l">
              <a:defRPr sz="900" b="1" i="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fld id="{6E706E12-9EEA-4E2C-B74C-D8C8E77F5E8A}" type="datetime6">
              <a:rPr lang="de-DE"/>
              <a:pPr>
                <a:defRPr/>
              </a:pPr>
              <a:t>September 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32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mwAg\55 Webseite\aktuell_soloundco.net\Grafik\logo_solo&amp;co_red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42" y="241080"/>
            <a:ext cx="802979" cy="802979"/>
          </a:xfrm>
          <a:prstGeom prst="rect">
            <a:avLst/>
          </a:prstGeom>
          <a:noFill/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0027754-7BE9-48D2-BF5C-DD922786BA56}"/>
              </a:ext>
            </a:extLst>
          </p:cNvPr>
          <p:cNvSpPr txBox="1">
            <a:spLocks/>
          </p:cNvSpPr>
          <p:nvPr userDrawn="1"/>
        </p:nvSpPr>
        <p:spPr>
          <a:xfrm>
            <a:off x="8024884" y="4642798"/>
            <a:ext cx="111911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18152" y="1382825"/>
            <a:ext cx="5901623" cy="329017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629771" y="376277"/>
            <a:ext cx="5901623" cy="329017"/>
          </a:xfrm>
        </p:spPr>
        <p:txBody>
          <a:bodyPr/>
          <a:lstStyle>
            <a:lvl1pPr algn="ctr">
              <a:buNone/>
              <a:defRPr sz="2800" b="1" baseline="0"/>
            </a:lvl1pPr>
          </a:lstStyle>
          <a:p>
            <a:pPr lvl="0"/>
            <a:r>
              <a:rPr lang="de-DE" dirty="0"/>
              <a:t>Überschrift oder Kopfzeile</a:t>
            </a:r>
          </a:p>
        </p:txBody>
      </p:sp>
    </p:spTree>
    <p:extLst>
      <p:ext uri="{BB962C8B-B14F-4D97-AF65-F5344CB8AC3E}">
        <p14:creationId xmlns:p14="http://schemas.microsoft.com/office/powerpoint/2010/main" val="354939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>
            <a:extLst>
              <a:ext uri="{FF2B5EF4-FFF2-40B4-BE49-F238E27FC236}">
                <a16:creationId xmlns:a16="http://schemas.microsoft.com/office/drawing/2014/main" id="{9EA43BB9-5E56-4EE8-B361-7B30325D9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057275"/>
            <a:ext cx="1695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6">
            <a:extLst>
              <a:ext uri="{FF2B5EF4-FFF2-40B4-BE49-F238E27FC236}">
                <a16:creationId xmlns:a16="http://schemas.microsoft.com/office/drawing/2014/main" id="{5E3C2E53-C112-4E5E-AEE4-1618F59B23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60" y="3392091"/>
            <a:ext cx="4386263" cy="27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7">
            <a:extLst>
              <a:ext uri="{FF2B5EF4-FFF2-40B4-BE49-F238E27FC236}">
                <a16:creationId xmlns:a16="http://schemas.microsoft.com/office/drawing/2014/main" id="{5C76D64D-91F0-4975-90FA-6F7D46F06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92190">
            <a:off x="-464344" y="-463154"/>
            <a:ext cx="4387454" cy="271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9356"/>
            <a:ext cx="7886700" cy="777716"/>
          </a:xfrm>
          <a:prstGeom prst="rect">
            <a:avLst/>
          </a:prstGeom>
        </p:spPr>
        <p:txBody>
          <a:bodyPr/>
          <a:lstStyle>
            <a:lvl1pPr algn="ctr">
              <a:defRPr sz="2800" b="1" spc="200" baseline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 err="1"/>
              <a:t>Textzeile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628F4D-39B4-436B-A864-58C25A136F0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889081" y="4743450"/>
            <a:ext cx="125491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fld id="{768454B0-8E9E-4346-A82D-468857D37136}" type="datetime6">
              <a:rPr lang="de-DE" smtClean="0"/>
              <a:pPr>
                <a:defRPr/>
              </a:pPr>
              <a:t>September 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64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50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>
            <a:extLst>
              <a:ext uri="{FF2B5EF4-FFF2-40B4-BE49-F238E27FC236}">
                <a16:creationId xmlns:a16="http://schemas.microsoft.com/office/drawing/2014/main" id="{5D081FE9-E184-460C-A701-6C6A91A56F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5123" name="Textplatzhalter 2">
            <a:extLst>
              <a:ext uri="{FF2B5EF4-FFF2-40B4-BE49-F238E27FC236}">
                <a16:creationId xmlns:a16="http://schemas.microsoft.com/office/drawing/2014/main" id="{F4393B23-0BF8-43BF-AE55-7EE9616BE6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Formatvorlagen des Textmasters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C1878F4-F75D-4AE6-A2ED-B245FE03E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89081" y="4743450"/>
            <a:ext cx="125491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6A3CE7-FA0E-45A8-8711-7FD76C245BBA}" type="datetimeFigureOut">
              <a:rPr lang="de-DE"/>
              <a:pPr>
                <a:defRPr/>
              </a:pPr>
              <a:t>18.09.2025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96447FF-F7E9-48C3-ACA1-FEFFCF0D7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A8D6690-D130-4C9E-9423-3B64B1509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734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D4704734-19B5-47EA-A4FC-850158AAB7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886700" cy="993775"/>
          </a:xfrm>
        </p:spPr>
        <p:txBody>
          <a:bodyPr/>
          <a:lstStyle/>
          <a:p>
            <a:pPr eaLnBrk="1" hangingPunct="1"/>
            <a:r>
              <a:rPr lang="de-DE" altLang="de-DE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E63B2EA-17EC-3D0B-D170-3928AA006602}"/>
              </a:ext>
            </a:extLst>
          </p:cNvPr>
          <p:cNvSpPr txBox="1"/>
          <p:nvPr/>
        </p:nvSpPr>
        <p:spPr>
          <a:xfrm>
            <a:off x="4001512" y="417257"/>
            <a:ext cx="4879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Solo&amp;Co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Das Netzwerk für Singles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359758" y="1029268"/>
            <a:ext cx="5901623" cy="329017"/>
          </a:xfrm>
        </p:spPr>
        <p:txBody>
          <a:bodyPr/>
          <a:lstStyle/>
          <a:p>
            <a:r>
              <a:rPr lang="de-DE" sz="2000" dirty="0"/>
              <a:t>Was ist am 14. Februar eines jeden Jahres? 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Solo&amp;Co Netzwerk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2877FA07-C58A-1749-ED42-28BF1215A426}"/>
              </a:ext>
            </a:extLst>
          </p:cNvPr>
          <p:cNvSpPr txBox="1">
            <a:spLocks/>
          </p:cNvSpPr>
          <p:nvPr/>
        </p:nvSpPr>
        <p:spPr bwMode="auto">
          <a:xfrm>
            <a:off x="1629771" y="1605079"/>
            <a:ext cx="5901623" cy="32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Valentinstag – das Fest der Liebe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0BA7731-2F93-C1A8-F8B9-9A20326DC68A}"/>
              </a:ext>
            </a:extLst>
          </p:cNvPr>
          <p:cNvSpPr txBox="1">
            <a:spLocks/>
          </p:cNvSpPr>
          <p:nvPr/>
        </p:nvSpPr>
        <p:spPr bwMode="auto">
          <a:xfrm>
            <a:off x="1284731" y="3146238"/>
            <a:ext cx="5901623" cy="32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Was ist am 15. Februar eines jeden Jahres?</a:t>
            </a:r>
            <a:br>
              <a:rPr lang="de-DE" dirty="0"/>
            </a:b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FBCD2A1-29F5-4296-89AC-F906C615A869}"/>
              </a:ext>
            </a:extLst>
          </p:cNvPr>
          <p:cNvSpPr txBox="1"/>
          <p:nvPr/>
        </p:nvSpPr>
        <p:spPr>
          <a:xfrm>
            <a:off x="2412609" y="2124222"/>
            <a:ext cx="4633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Hier im Haus findet ein Ehewochenende über den Valentinstag statt 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C00AA55-9BDF-028D-CF85-D484E989C1A3}"/>
              </a:ext>
            </a:extLst>
          </p:cNvPr>
          <p:cNvSpPr txBox="1"/>
          <p:nvPr/>
        </p:nvSpPr>
        <p:spPr>
          <a:xfrm>
            <a:off x="2412609" y="3791066"/>
            <a:ext cx="525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Ehrentag der Singles – Single </a:t>
            </a:r>
            <a:r>
              <a:rPr lang="de-DE" dirty="0" err="1">
                <a:solidFill>
                  <a:schemeClr val="bg1"/>
                </a:solidFill>
              </a:rPr>
              <a:t>awareness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day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1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5E91A-7E7A-25A6-A6E2-AD1069B4F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0C905E1-72CC-3C17-F2A9-988096AA6D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781" y="1762478"/>
            <a:ext cx="5901623" cy="329017"/>
          </a:xfrm>
        </p:spPr>
        <p:txBody>
          <a:bodyPr/>
          <a:lstStyle/>
          <a:p>
            <a:r>
              <a:rPr lang="de-DE" b="1" dirty="0"/>
              <a:t>Ins. Über 18.000.000 Alleinstehende in Deutschland</a:t>
            </a:r>
          </a:p>
          <a:p>
            <a:r>
              <a:rPr lang="de-DE" b="1" dirty="0"/>
              <a:t>1,4 Mio. über 85 und älter…</a:t>
            </a:r>
          </a:p>
          <a:p>
            <a:r>
              <a:rPr lang="de-DE" b="1" dirty="0"/>
              <a:t>5,4 Mio. 25-45 - jährige</a:t>
            </a:r>
          </a:p>
          <a:p>
            <a:r>
              <a:rPr lang="de-DE" b="1" dirty="0"/>
              <a:t>5,2 Mio. 45-65 – jährige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b="1" dirty="0"/>
              <a:t>Alleinlebend – 17 Mio. Menschen. 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912AF2D-5697-AF99-B28F-B4A6AC2416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Ehrentag der Singles 2026</a:t>
            </a:r>
          </a:p>
          <a:p>
            <a:r>
              <a:rPr lang="de-DE" dirty="0"/>
              <a:t>Warum?</a:t>
            </a:r>
          </a:p>
        </p:txBody>
      </p:sp>
      <p:pic>
        <p:nvPicPr>
          <p:cNvPr id="5" name="Grafik 4" descr="Ein Bild, das Person, Kleidung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C6FE9BA8-15AC-45F8-7566-0181D8652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508" y="1"/>
            <a:ext cx="1665491" cy="1665491"/>
          </a:xfrm>
          <a:prstGeom prst="rect">
            <a:avLst/>
          </a:prstGeom>
        </p:spPr>
      </p:pic>
      <p:pic>
        <p:nvPicPr>
          <p:cNvPr id="6" name="Grafik 5" descr="Ein Bild, das Kleidung, Person, Schuhwerk, Lächeln enthält.&#10;&#10;Automatisch generierte Beschreibung">
            <a:extLst>
              <a:ext uri="{FF2B5EF4-FFF2-40B4-BE49-F238E27FC236}">
                <a16:creationId xmlns:a16="http://schemas.microsoft.com/office/drawing/2014/main" id="{1E328D54-3185-E99B-EFA1-028388E6E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982" y="1762478"/>
            <a:ext cx="1642018" cy="1642018"/>
          </a:xfrm>
          <a:prstGeom prst="rect">
            <a:avLst/>
          </a:prstGeom>
        </p:spPr>
      </p:pic>
      <p:pic>
        <p:nvPicPr>
          <p:cNvPr id="7" name="Grafik 6" descr="Ein Bild, das Schere, Werkzeug enthält.&#10;&#10;Automatisch generierte Beschreibung">
            <a:extLst>
              <a:ext uri="{FF2B5EF4-FFF2-40B4-BE49-F238E27FC236}">
                <a16:creationId xmlns:a16="http://schemas.microsoft.com/office/drawing/2014/main" id="{A8BF9CD0-DD1E-111B-B74D-07136C306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943" y="3501482"/>
            <a:ext cx="1627057" cy="162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9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A2325-BA41-35AC-8435-0088318B2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87C0D32-69F6-4642-8E36-6D1A41A6A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081" y="2407241"/>
            <a:ext cx="5901623" cy="329017"/>
          </a:xfrm>
        </p:spPr>
        <p:txBody>
          <a:bodyPr/>
          <a:lstStyle/>
          <a:p>
            <a:r>
              <a:rPr lang="de-DE" b="1" dirty="0"/>
              <a:t>Sonntag</a:t>
            </a:r>
            <a:r>
              <a:rPr lang="de-DE" dirty="0"/>
              <a:t>, dem 15. Februar 2026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4D516DE-2278-A7F0-FACF-1831C8D12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Ehrentag der Singles 2026</a:t>
            </a:r>
          </a:p>
        </p:txBody>
      </p:sp>
      <p:pic>
        <p:nvPicPr>
          <p:cNvPr id="5" name="Grafik 4" descr="Ein Bild, das Person, Kleidung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424032A5-B553-ABF9-78DB-0727C9805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508" y="1"/>
            <a:ext cx="1665491" cy="1665491"/>
          </a:xfrm>
          <a:prstGeom prst="rect">
            <a:avLst/>
          </a:prstGeom>
        </p:spPr>
      </p:pic>
      <p:pic>
        <p:nvPicPr>
          <p:cNvPr id="6" name="Grafik 5" descr="Ein Bild, das Kleidung, Person, Schuhwerk, Lächeln enthält.&#10;&#10;Automatisch generierte Beschreibung">
            <a:extLst>
              <a:ext uri="{FF2B5EF4-FFF2-40B4-BE49-F238E27FC236}">
                <a16:creationId xmlns:a16="http://schemas.microsoft.com/office/drawing/2014/main" id="{72DC3BA0-B190-AE61-DBCD-D2C886C9B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982" y="1762478"/>
            <a:ext cx="1642018" cy="1642018"/>
          </a:xfrm>
          <a:prstGeom prst="rect">
            <a:avLst/>
          </a:prstGeom>
        </p:spPr>
      </p:pic>
      <p:pic>
        <p:nvPicPr>
          <p:cNvPr id="7" name="Grafik 6" descr="Ein Bild, das Schere, Werkzeug enthält.&#10;&#10;Automatisch generierte Beschreibung">
            <a:extLst>
              <a:ext uri="{FF2B5EF4-FFF2-40B4-BE49-F238E27FC236}">
                <a16:creationId xmlns:a16="http://schemas.microsoft.com/office/drawing/2014/main" id="{B7F78A5F-124F-5175-A784-F8694A4DC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943" y="3501482"/>
            <a:ext cx="1627057" cy="162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8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0C384-A5FD-DD9C-7D12-69AF511C2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432F7D-6ECB-8DB5-3DBB-BC91ED9B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4084" y="1711842"/>
            <a:ext cx="6222728" cy="329017"/>
          </a:xfrm>
        </p:spPr>
        <p:txBody>
          <a:bodyPr/>
          <a:lstStyle/>
          <a:p>
            <a:r>
              <a:rPr lang="de-DE" sz="2000" dirty="0"/>
              <a:t>In der Gottesdienstmoderation auf sie eingehen</a:t>
            </a:r>
          </a:p>
          <a:p>
            <a:r>
              <a:rPr lang="de-DE" sz="2000" dirty="0"/>
              <a:t>Kleine Überraschung nach dem Gottesdienst</a:t>
            </a:r>
          </a:p>
          <a:p>
            <a:r>
              <a:rPr lang="de-DE" sz="2000" dirty="0"/>
              <a:t>Für </a:t>
            </a:r>
            <a:r>
              <a:rPr lang="de-DE" sz="2000"/>
              <a:t>Singles beten</a:t>
            </a:r>
            <a:endParaRPr lang="de-DE" sz="2000" dirty="0"/>
          </a:p>
          <a:p>
            <a:r>
              <a:rPr lang="de-DE" sz="2000" dirty="0"/>
              <a:t>Einladung zum Mittagessen in der Gemeinde</a:t>
            </a:r>
          </a:p>
          <a:p>
            <a:r>
              <a:rPr lang="de-DE" sz="2000" dirty="0"/>
              <a:t>Einladung zum Kaffee in der Gemeinde</a:t>
            </a:r>
          </a:p>
          <a:p>
            <a:r>
              <a:rPr lang="de-DE" dirty="0"/>
              <a:t>Dinner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One&amp;Co</a:t>
            </a:r>
            <a:endParaRPr lang="de-DE" dirty="0"/>
          </a:p>
          <a:p>
            <a:r>
              <a:rPr lang="de-DE" dirty="0"/>
              <a:t>Singletag, oder, oder, oder,…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online und präsent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396436B-8A76-0798-051B-EB687BA026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Einladung die Singles in den Blick zu nehmen</a:t>
            </a:r>
          </a:p>
          <a:p>
            <a:endParaRPr lang="de-DE" dirty="0"/>
          </a:p>
        </p:txBody>
      </p:sp>
      <p:pic>
        <p:nvPicPr>
          <p:cNvPr id="5" name="Grafik 4" descr="Ein Bild, das Person, Menschliches Gesicht, Kleidung, Lächeln enthält.&#10;&#10;Automatisch generierte Beschreibung">
            <a:extLst>
              <a:ext uri="{FF2B5EF4-FFF2-40B4-BE49-F238E27FC236}">
                <a16:creationId xmlns:a16="http://schemas.microsoft.com/office/drawing/2014/main" id="{AB331452-AD35-F014-8674-FC8E1A6A9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224" y="1752871"/>
            <a:ext cx="1650775" cy="1650775"/>
          </a:xfrm>
          <a:prstGeom prst="rect">
            <a:avLst/>
          </a:prstGeom>
        </p:spPr>
      </p:pic>
      <p:pic>
        <p:nvPicPr>
          <p:cNvPr id="7" name="Grafik 6" descr="Ein Bild, das Himmel, Ballon, Cartoon, Zelt enthält.&#10;&#10;Automatisch generierte Beschreibung">
            <a:extLst>
              <a:ext uri="{FF2B5EF4-FFF2-40B4-BE49-F238E27FC236}">
                <a16:creationId xmlns:a16="http://schemas.microsoft.com/office/drawing/2014/main" id="{06D8A99E-DEC6-1031-09DD-EC491EAF7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224" y="3492724"/>
            <a:ext cx="1650775" cy="165077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DBC6168-DB8D-7293-887A-A49A36936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173" y="64233"/>
            <a:ext cx="1653349" cy="16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6E67B-129F-0BB2-701B-ACF2C040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0037E0-B688-A907-B33E-BC030D84E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152" y="1382825"/>
            <a:ext cx="6623657" cy="329017"/>
          </a:xfrm>
        </p:spPr>
        <p:txBody>
          <a:bodyPr/>
          <a:lstStyle/>
          <a:p>
            <a:r>
              <a:rPr lang="de-DE" sz="2000" dirty="0"/>
              <a:t>Durch Einladungskarten die bestellt werden können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Durch Predigtvorlagen, um Pastoren zu entlasten/inspirieren.</a:t>
            </a:r>
          </a:p>
          <a:p>
            <a:endParaRPr lang="de-DE" sz="2000" dirty="0"/>
          </a:p>
          <a:p>
            <a:r>
              <a:rPr lang="de-DE" sz="2000" dirty="0"/>
              <a:t>Durch Mitarbeiter, die eine Veranstaltung begleiten können.</a:t>
            </a:r>
          </a:p>
          <a:p>
            <a:endParaRPr lang="de-DE" sz="2000" dirty="0"/>
          </a:p>
          <a:p>
            <a:r>
              <a:rPr lang="de-DE" sz="2000" dirty="0"/>
              <a:t> …..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6A39598-94A8-24CB-D872-25F519D15F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Solo&amp;Co unterstützt… </a:t>
            </a:r>
          </a:p>
        </p:txBody>
      </p:sp>
      <p:pic>
        <p:nvPicPr>
          <p:cNvPr id="2" name="Grafik 1" descr="Ein Bild, das Kleidung, Mobiliar, Person, Mann enthält.&#10;&#10;Automatisch generierte Beschreibung">
            <a:extLst>
              <a:ext uri="{FF2B5EF4-FFF2-40B4-BE49-F238E27FC236}">
                <a16:creationId xmlns:a16="http://schemas.microsoft.com/office/drawing/2014/main" id="{9FA35816-E753-37FC-2F49-C6C096E2B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224" y="0"/>
            <a:ext cx="1650775" cy="1650775"/>
          </a:xfrm>
          <a:prstGeom prst="rect">
            <a:avLst/>
          </a:prstGeom>
        </p:spPr>
      </p:pic>
      <p:pic>
        <p:nvPicPr>
          <p:cNvPr id="3" name="Grafik 2" descr="Ein Bild, das Kleidung, Person, Mann, Im Haus enthält.&#10;&#10;Automatisch generierte Beschreibung">
            <a:extLst>
              <a:ext uri="{FF2B5EF4-FFF2-40B4-BE49-F238E27FC236}">
                <a16:creationId xmlns:a16="http://schemas.microsoft.com/office/drawing/2014/main" id="{A5F52501-C58B-644C-8F1B-BA0DEBAB2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223" y="1744210"/>
            <a:ext cx="1650775" cy="1650775"/>
          </a:xfrm>
          <a:prstGeom prst="rect">
            <a:avLst/>
          </a:prstGeom>
        </p:spPr>
      </p:pic>
      <p:pic>
        <p:nvPicPr>
          <p:cNvPr id="6" name="Grafik 5" descr="Ein Bild, das Text, Schrift, Grafikdesign, Grafiken enthält.&#10;&#10;Automatisch generierte Beschreibung">
            <a:extLst>
              <a:ext uri="{FF2B5EF4-FFF2-40B4-BE49-F238E27FC236}">
                <a16:creationId xmlns:a16="http://schemas.microsoft.com/office/drawing/2014/main" id="{AC43164A-0630-F371-97D8-856B13812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83" y="3655842"/>
            <a:ext cx="2975315" cy="14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5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262B9-44E8-EAB6-3109-39CCC5F45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Baum, Geschirr, Mobiliar enthält.&#10;&#10;KI-generierte Inhalte können fehlerhaft sein.">
            <a:extLst>
              <a:ext uri="{FF2B5EF4-FFF2-40B4-BE49-F238E27FC236}">
                <a16:creationId xmlns:a16="http://schemas.microsoft.com/office/drawing/2014/main" id="{E5D9ABF1-84F4-3807-C21A-FBA66B2E8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75" y="1015969"/>
            <a:ext cx="6693414" cy="3751254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E659812-7309-255E-4FB5-8DAB479B94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Damit…</a:t>
            </a:r>
          </a:p>
        </p:txBody>
      </p:sp>
    </p:spTree>
    <p:extLst>
      <p:ext uri="{BB962C8B-B14F-4D97-AF65-F5344CB8AC3E}">
        <p14:creationId xmlns:p14="http://schemas.microsoft.com/office/powerpoint/2010/main" val="410104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56810-6798-DC41-29A6-678FB4FB3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265D2CE-6015-8AF9-D3A5-752E50B6FC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Ein voller Tisch wird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pic>
        <p:nvPicPr>
          <p:cNvPr id="5" name="Grafik 4" descr="Ein Bild, das Geschirr, Person, Kleidung, Frau enthält.&#10;&#10;KI-generierte Inhalte können fehlerhaft sein.">
            <a:extLst>
              <a:ext uri="{FF2B5EF4-FFF2-40B4-BE49-F238E27FC236}">
                <a16:creationId xmlns:a16="http://schemas.microsoft.com/office/drawing/2014/main" id="{94331841-2E8A-E458-B18F-CAC765C49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12" y="1091856"/>
            <a:ext cx="6558008" cy="36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0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2">
            <a:extLst>
              <a:ext uri="{FF2B5EF4-FFF2-40B4-BE49-F238E27FC236}">
                <a16:creationId xmlns:a16="http://schemas.microsoft.com/office/drawing/2014/main" id="{7193BC7B-763B-47C3-9133-83213E7B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de-DE" sz="28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VIELEN DANK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13DE8F-9894-3732-E6CA-C32A329131FB}"/>
              </a:ext>
            </a:extLst>
          </p:cNvPr>
          <p:cNvSpPr txBox="1"/>
          <p:nvPr/>
        </p:nvSpPr>
        <p:spPr>
          <a:xfrm>
            <a:off x="124599" y="3882094"/>
            <a:ext cx="48794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de-DE" sz="1400" dirty="0">
                <a:solidFill>
                  <a:schemeClr val="bg1"/>
                </a:solidFill>
              </a:rPr>
              <a:t>Solo&amp;Co / EmwAg e.V. Geschäftsstelle</a:t>
            </a:r>
          </a:p>
          <a:p>
            <a:pPr rtl="0"/>
            <a:r>
              <a:rPr lang="de-DE" sz="1400" dirty="0">
                <a:solidFill>
                  <a:schemeClr val="bg1"/>
                </a:solidFill>
              </a:rPr>
              <a:t>Mittelstraße 14 | 57632 Eichen/Westerwald</a:t>
            </a:r>
          </a:p>
          <a:p>
            <a:pPr rtl="0"/>
            <a:endParaRPr lang="de-DE" sz="1400" dirty="0">
              <a:solidFill>
                <a:schemeClr val="bg1"/>
              </a:solidFill>
            </a:endParaRPr>
          </a:p>
          <a:p>
            <a:pPr rtl="0"/>
            <a:r>
              <a:rPr lang="de-DE" sz="1400" dirty="0">
                <a:solidFill>
                  <a:schemeClr val="bg1"/>
                </a:solidFill>
              </a:rPr>
              <a:t>Telefon: +49 0157. 81 92 63 11</a:t>
            </a:r>
          </a:p>
          <a:p>
            <a:pPr rtl="0"/>
            <a:r>
              <a:rPr lang="de-DE" sz="1400" dirty="0">
                <a:solidFill>
                  <a:schemeClr val="bg1"/>
                </a:solidFill>
              </a:rPr>
              <a:t>E-Mail: info@soloundco.net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loundCo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</Words>
  <Application>Microsoft Office PowerPoint</Application>
  <PresentationFormat>Bildschirmpräsentation (16:9)</PresentationFormat>
  <Paragraphs>43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Open Sans</vt:lpstr>
      <vt:lpstr>Wingdings</vt:lpstr>
      <vt:lpstr>6_Office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Diana Haufe</dc:creator>
  <cp:lastModifiedBy>Marion Heigl</cp:lastModifiedBy>
  <cp:revision>86</cp:revision>
  <dcterms:created xsi:type="dcterms:W3CDTF">2017-07-25T07:34:39Z</dcterms:created>
  <dcterms:modified xsi:type="dcterms:W3CDTF">2025-09-18T07:42:15Z</dcterms:modified>
</cp:coreProperties>
</file>